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47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93EBBA-65AE-4EC4-A2B9-CE23ED82CE7F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05750A-6A12-48F3-B60B-1232D1160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творческих способностей у детей старшего дошкольного возраста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572008"/>
            <a:ext cx="5486416" cy="1400188"/>
          </a:xfrm>
        </p:spPr>
        <p:txBody>
          <a:bodyPr>
            <a:normAutofit/>
          </a:bodyPr>
          <a:lstStyle/>
          <a:p>
            <a:r>
              <a:rPr lang="ru-RU" dirty="0" err="1" smtClean="0"/>
              <a:t>Фугина</a:t>
            </a:r>
            <a:r>
              <a:rPr lang="ru-RU" dirty="0" smtClean="0"/>
              <a:t> Елена Николаевна</a:t>
            </a:r>
          </a:p>
          <a:p>
            <a:r>
              <a:rPr lang="ru-RU" dirty="0" smtClean="0"/>
              <a:t>МДОУ №41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Ближние цели</a:t>
            </a:r>
            <a:endParaRPr lang="ru-RU" b="1" dirty="0">
              <a:solidFill>
                <a:srgbClr val="A747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условий для развития творческих способностей</a:t>
            </a:r>
          </a:p>
          <a:p>
            <a:r>
              <a:rPr lang="ru-RU" dirty="0" smtClean="0"/>
              <a:t>Организовать кружок «Оригами»</a:t>
            </a:r>
          </a:p>
          <a:p>
            <a:r>
              <a:rPr lang="ru-RU" dirty="0" smtClean="0"/>
              <a:t>Поощрять самостоятельную деятельность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Дальние цели</a:t>
            </a:r>
            <a:endParaRPr lang="ru-RU" b="1" dirty="0">
              <a:solidFill>
                <a:srgbClr val="A747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Использование современных подходов в развитии творческих способностей у детей дошкольного возраста.</a:t>
            </a:r>
            <a:endParaRPr lang="ru-RU" dirty="0"/>
          </a:p>
        </p:txBody>
      </p:sp>
      <p:pic>
        <p:nvPicPr>
          <p:cNvPr id="5" name="Содержимое 4" descr="DSC014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4038600" cy="2692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</a:t>
            </a:r>
            <a:b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методы и задачи</a:t>
            </a:r>
            <a:endParaRPr lang="ru-RU" b="1" dirty="0">
              <a:solidFill>
                <a:srgbClr val="A747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 способов действия</a:t>
            </a:r>
          </a:p>
          <a:p>
            <a:r>
              <a:rPr lang="ru-RU" dirty="0" smtClean="0"/>
              <a:t>Объяснение</a:t>
            </a:r>
          </a:p>
          <a:p>
            <a:r>
              <a:rPr lang="ru-RU" dirty="0" smtClean="0"/>
              <a:t>Выполнение задания по образцу</a:t>
            </a:r>
          </a:p>
          <a:p>
            <a:r>
              <a:rPr lang="ru-RU" dirty="0" smtClean="0"/>
              <a:t>Предоставление детям возможность выбора материалов и содержания во время работы</a:t>
            </a:r>
          </a:p>
          <a:p>
            <a:r>
              <a:rPr lang="ru-RU" dirty="0" smtClean="0"/>
              <a:t>Работа со схемами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Развивать умение анализировать, </a:t>
            </a:r>
            <a:r>
              <a:rPr lang="ru-RU" dirty="0" err="1" smtClean="0"/>
              <a:t>планировать,создавать</a:t>
            </a:r>
            <a:r>
              <a:rPr lang="ru-RU" dirty="0" smtClean="0"/>
              <a:t> конструкции поделок </a:t>
            </a:r>
          </a:p>
          <a:p>
            <a:r>
              <a:rPr lang="ru-RU" dirty="0" smtClean="0"/>
              <a:t>Способствовать развитию конструктивных и творческих способностей детей</a:t>
            </a:r>
          </a:p>
          <a:p>
            <a:r>
              <a:rPr lang="ru-RU" dirty="0" smtClean="0"/>
              <a:t>Развивать трудолюбие, умение доводить начатое дело до конца</a:t>
            </a:r>
          </a:p>
          <a:p>
            <a:r>
              <a:rPr lang="ru-RU" dirty="0" smtClean="0"/>
              <a:t>Укреплять мелкую моторику рук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</a:t>
            </a:r>
            <a:endParaRPr lang="ru-RU" b="1" dirty="0">
              <a:solidFill>
                <a:srgbClr val="A747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Администрация может не поддержать создание кружка «Оригами»</a:t>
            </a:r>
          </a:p>
          <a:p>
            <a:r>
              <a:rPr lang="ru-RU" dirty="0" smtClean="0"/>
              <a:t>Родителям будут непонятны мои методы и формы работы</a:t>
            </a:r>
          </a:p>
          <a:p>
            <a:r>
              <a:rPr lang="ru-RU" dirty="0" smtClean="0"/>
              <a:t>Недостаточно материалов для изготовления поделок</a:t>
            </a:r>
            <a:endParaRPr lang="ru-RU" dirty="0"/>
          </a:p>
        </p:txBody>
      </p:sp>
      <p:pic>
        <p:nvPicPr>
          <p:cNvPr id="7" name="Содержимое 6" descr="DSC017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</a:t>
            </a:r>
            <a:endParaRPr lang="ru-RU" b="1" dirty="0">
              <a:solidFill>
                <a:srgbClr val="A747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Перед началом работы я познакомлю заведующую с материалами, которые я буду использовать в работе</a:t>
            </a:r>
          </a:p>
          <a:p>
            <a:r>
              <a:rPr lang="ru-RU" dirty="0" smtClean="0"/>
              <a:t>Проведу консультацию для родителей</a:t>
            </a:r>
            <a:endParaRPr lang="ru-RU" dirty="0"/>
          </a:p>
        </p:txBody>
      </p:sp>
      <p:pic>
        <p:nvPicPr>
          <p:cNvPr id="10" name="Содержимое 9" descr="DSC017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7144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endParaRPr lang="ru-RU" b="1" dirty="0">
              <a:solidFill>
                <a:srgbClr val="A747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Помощь и поддержка коллег по работе</a:t>
            </a:r>
          </a:p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Изучение современной литературы</a:t>
            </a:r>
            <a:endParaRPr lang="ru-RU" dirty="0"/>
          </a:p>
        </p:txBody>
      </p:sp>
      <p:pic>
        <p:nvPicPr>
          <p:cNvPr id="5" name="Содержимое 4" descr="DSC017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571480"/>
            <a:ext cx="5072098" cy="1143007"/>
          </a:xfrm>
        </p:spPr>
        <p:txBody>
          <a:bodyPr/>
          <a:lstStyle/>
          <a:p>
            <a:r>
              <a:rPr lang="ru-RU" b="1" dirty="0" smtClean="0">
                <a:solidFill>
                  <a:srgbClr val="A747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график</a:t>
            </a:r>
            <a:endParaRPr lang="ru-RU" b="1" dirty="0">
              <a:solidFill>
                <a:srgbClr val="A747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7143800" cy="46434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Сентябрь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Знакомство с искусством «Оригами»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Октябрь-Март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 основным элементам складывания на основе базовых форм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Апрель-Май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 полученного опыта и планирование на будущее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145</TotalTime>
  <Words>176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Тема13</vt:lpstr>
      <vt:lpstr>Развитие творческих способностей у детей старшего дошкольного возраста  </vt:lpstr>
      <vt:lpstr>Ближние цели</vt:lpstr>
      <vt:lpstr>Дальние цели</vt:lpstr>
      <vt:lpstr>Педагогические  методы и задачи</vt:lpstr>
      <vt:lpstr>Трудности</vt:lpstr>
      <vt:lpstr>Решения</vt:lpstr>
      <vt:lpstr>Ресурсы</vt:lpstr>
      <vt:lpstr>План график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действий</dc:title>
  <dc:creator>user</dc:creator>
  <cp:lastModifiedBy>IMC</cp:lastModifiedBy>
  <cp:revision>18</cp:revision>
  <dcterms:created xsi:type="dcterms:W3CDTF">2011-06-02T16:17:05Z</dcterms:created>
  <dcterms:modified xsi:type="dcterms:W3CDTF">2011-07-06T07:40:56Z</dcterms:modified>
</cp:coreProperties>
</file>